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1.xml" ContentType="application/vnd.openxmlformats-officedocument.presentationml.notesSlide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306" r:id="rId3"/>
    <p:sldId id="308" r:id="rId4"/>
    <p:sldId id="312" r:id="rId5"/>
    <p:sldId id="299" r:id="rId6"/>
    <p:sldId id="300" r:id="rId7"/>
    <p:sldId id="313" r:id="rId8"/>
    <p:sldId id="285" r:id="rId9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see" initials="H" lastIdx="1" clrIdx="0">
    <p:extLst>
      <p:ext uri="{19B8F6BF-5375-455C-9EA6-DF929625EA0E}">
        <p15:presenceInfo xmlns:p15="http://schemas.microsoft.com/office/powerpoint/2012/main" userId="Hase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014E"/>
    <a:srgbClr val="3C4856"/>
    <a:srgbClr val="546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615" autoAdjust="0"/>
  </p:normalViewPr>
  <p:slideViewPr>
    <p:cSldViewPr snapToGrid="0">
      <p:cViewPr varScale="1">
        <p:scale>
          <a:sx n="111" d="100"/>
          <a:sy n="111" d="100"/>
        </p:scale>
        <p:origin x="667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800" units="cm"/>
          <inkml:channel name="Y" type="integer" max="1350" units="cm"/>
          <inkml:channel name="T" type="integer" max="2.14748E9" units="dev"/>
        </inkml:traceFormat>
        <inkml:channelProperties>
          <inkml:channelProperty channel="X" name="resolution" value="139.53488" units="1/cm"/>
          <inkml:channelProperty channel="Y" name="resolution" value="69.58763" units="1/cm"/>
          <inkml:channelProperty channel="T" name="resolution" value="1" units="1/dev"/>
        </inkml:channelProperties>
      </inkml:inkSource>
      <inkml:timestamp xml:id="ts0" timeString="2020-11-02T12:27:39.7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16960 7937 0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8T08:19:13.46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10623 13176 0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8T09:04:06.8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7805 7607 0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20T06:32:28.9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15438 8586 0</inkml:trace>
  <inkml:trace contextRef="#ctx0" brushRef="#br0" timeOffset="642.8697">15438 8586 0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D7168-E431-49DF-AFF7-8C785944B1E1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5626D-1A37-41A2-AA2F-32294FA393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3540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5626D-1A37-41A2-AA2F-32294FA3932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2566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2021/3/30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7335248"/>
      </p:ext>
    </p:extLst>
  </p:cSld>
  <p:clrMapOvr>
    <a:masterClrMapping/>
  </p:clrMapOvr>
  <p:transition spd="med" advTm="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2021/3/30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8509778"/>
      </p:ext>
    </p:extLst>
  </p:cSld>
  <p:clrMapOvr>
    <a:masterClrMapping/>
  </p:clrMapOvr>
  <p:transition spd="med" advTm="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2021/3/30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6308160"/>
      </p:ext>
    </p:extLst>
  </p:cSld>
  <p:clrMapOvr>
    <a:masterClrMapping/>
  </p:clrMapOvr>
  <p:transition spd="med" advTm="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3C485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177800" y="711200"/>
            <a:ext cx="8801100" cy="426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141717">
            <a:off x="7815129" y="8258"/>
            <a:ext cx="1198973" cy="107568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3230" y="27107"/>
            <a:ext cx="7886700" cy="684094"/>
          </a:xfrm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2454226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2021/3/30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9243247"/>
      </p:ext>
    </p:extLst>
  </p:cSld>
  <p:clrMapOvr>
    <a:masterClrMapping/>
  </p:clrMapOvr>
  <p:transition spd="med" advTm="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2021/3/30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233810"/>
      </p:ext>
    </p:extLst>
  </p:cSld>
  <p:clrMapOvr>
    <a:masterClrMapping/>
  </p:clrMapOvr>
  <p:transition spd="med" advTm="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2021/3/30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7251171" y="4760168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www.1ppt.com/hangye/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www.1ppt.com/sucai/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www.1ppt.com/tubiao/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www.1ppt.com/powerpoint/  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www.1ppt.com/excel/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www.1ppt.com/kejian/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www.1ppt.com/shiti/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www.1ppt.com/jiaoan/  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      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pPr defTabSz="914400"/>
            <a:r>
              <a:rPr lang="zh-CN" altLang="en-US" sz="100" dirty="0" smtClean="0">
                <a:solidFill>
                  <a:prstClr val="white"/>
                </a:solidFill>
                <a:ea typeface="宋体"/>
              </a:rPr>
              <a:t>字体下载：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 </a:t>
            </a:r>
            <a:endParaRPr lang="zh-CN" altLang="en-US" sz="100" dirty="0">
              <a:solidFill>
                <a:prstClr val="white"/>
              </a:solidFill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618442339"/>
      </p:ext>
    </p:extLst>
  </p:cSld>
  <p:clrMapOvr>
    <a:masterClrMapping/>
  </p:clrMapOvr>
  <p:transition spd="med" advTm="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2021/3/30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642942"/>
      </p:ext>
    </p:extLst>
  </p:cSld>
  <p:clrMapOvr>
    <a:masterClrMapping/>
  </p:clrMapOvr>
  <p:transition spd="med" advTm="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2021/3/30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8428756"/>
      </p:ext>
    </p:extLst>
  </p:cSld>
  <p:clrMapOvr>
    <a:masterClrMapping/>
  </p:clrMapOvr>
  <p:transition spd="med" advTm="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2021/3/30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0850261"/>
      </p:ext>
    </p:extLst>
  </p:cSld>
  <p:clrMapOvr>
    <a:masterClrMapping/>
  </p:clrMapOvr>
  <p:transition spd="med" advTm="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2021/3/30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6393744"/>
      </p:ext>
    </p:extLst>
  </p:cSld>
  <p:clrMapOvr>
    <a:masterClrMapping/>
  </p:clrMapOvr>
  <p:transition spd="med" advTm="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2021/3/30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63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Tm="0">
    <p:pull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7" Type="http://schemas.openxmlformats.org/officeDocument/2006/relationships/image" Target="../media/image4.emf"/><Relationship Id="rId12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6.emf"/><Relationship Id="rId5" Type="http://schemas.openxmlformats.org/officeDocument/2006/relationships/customXml" Target="../ink/ink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0313" y="2179219"/>
            <a:ext cx="9144000" cy="233742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3636974" y="3315439"/>
            <a:ext cx="4288726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汇报人</a:t>
            </a:r>
            <a:r>
              <a:rPr lang="zh-CN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CN" dirty="0" err="1" smtClean="0">
                <a:solidFill>
                  <a:schemeClr val="bg1"/>
                </a:solidFill>
              </a:rPr>
              <a:t>Gu</a:t>
            </a:r>
            <a:r>
              <a:rPr lang="en-US" altLang="zh-CN" dirty="0" smtClean="0">
                <a:solidFill>
                  <a:schemeClr val="bg1"/>
                </a:solidFill>
              </a:rPr>
              <a:t> Tang</a:t>
            </a:r>
          </a:p>
          <a:p>
            <a:r>
              <a:rPr lang="zh-CN" altLang="en-US" dirty="0" smtClean="0">
                <a:solidFill>
                  <a:schemeClr val="bg1"/>
                </a:solidFill>
              </a:rPr>
              <a:t>时间：</a:t>
            </a:r>
            <a:r>
              <a:rPr lang="en-US" altLang="zh-CN" dirty="0" smtClean="0">
                <a:solidFill>
                  <a:schemeClr val="bg1"/>
                </a:solidFill>
              </a:rPr>
              <a:t>2021.3.30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en-US" altLang="zh-CN" dirty="0" err="1" smtClean="0">
                <a:solidFill>
                  <a:schemeClr val="bg1"/>
                </a:solidFill>
              </a:rPr>
              <a:t>Meeting:2021</a:t>
            </a:r>
            <a:r>
              <a:rPr lang="en-US" altLang="zh-CN" dirty="0" smtClean="0">
                <a:solidFill>
                  <a:schemeClr val="bg1"/>
                </a:solidFill>
              </a:rPr>
              <a:t> </a:t>
            </a:r>
            <a:r>
              <a:rPr lang="en-US" altLang="zh-CN" dirty="0" err="1" smtClean="0">
                <a:solidFill>
                  <a:schemeClr val="bg1"/>
                </a:solidFill>
              </a:rPr>
              <a:t>AAAI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en-US" altLang="zh-CN" dirty="0">
                <a:solidFill>
                  <a:schemeClr val="bg1"/>
                </a:solidFill>
              </a:rPr>
              <a:t>Code: https://</a:t>
            </a:r>
            <a:r>
              <a:rPr lang="en-US" altLang="zh-CN" dirty="0" err="1">
                <a:solidFill>
                  <a:schemeClr val="bg1"/>
                </a:solidFill>
              </a:rPr>
              <a:t>github.com</a:t>
            </a:r>
            <a:r>
              <a:rPr lang="en-US" altLang="zh-CN" dirty="0">
                <a:solidFill>
                  <a:schemeClr val="bg1"/>
                </a:solidFill>
              </a:rPr>
              <a:t>/</a:t>
            </a:r>
            <a:r>
              <a:rPr lang="en-US" altLang="zh-CN" dirty="0" err="1">
                <a:solidFill>
                  <a:schemeClr val="bg1"/>
                </a:solidFill>
              </a:rPr>
              <a:t>SamHaoY</a:t>
            </a:r>
            <a:r>
              <a:rPr lang="en-US" altLang="zh-CN" dirty="0">
                <a:solidFill>
                  <a:schemeClr val="bg1"/>
                </a:solidFill>
              </a:rPr>
              <a:t> </a:t>
            </a:r>
            <a:r>
              <a:rPr lang="en-US" altLang="zh-CN" dirty="0" err="1">
                <a:solidFill>
                  <a:schemeClr val="bg1"/>
                </a:solidFill>
              </a:rPr>
              <a:t>uan</a:t>
            </a:r>
            <a:r>
              <a:rPr lang="en-US" altLang="zh-CN" dirty="0">
                <a:solidFill>
                  <a:schemeClr val="bg1"/>
                </a:solidFill>
              </a:rPr>
              <a:t>/</a:t>
            </a:r>
            <a:r>
              <a:rPr lang="en-US" altLang="zh-CN" dirty="0" err="1">
                <a:solidFill>
                  <a:schemeClr val="bg1"/>
                </a:solidFill>
              </a:rPr>
              <a:t>DSANForAAAI2021</a:t>
            </a:r>
            <a:endParaRPr lang="zh-CN" alt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墨迹 2"/>
              <p14:cNvContentPartPr/>
              <p14:nvPr/>
            </p14:nvContentPartPr>
            <p14:xfrm>
              <a:off x="6105600" y="2857320"/>
              <a:ext cx="360" cy="360"/>
            </p14:xfrm>
          </p:contentPart>
        </mc:Choice>
        <mc:Fallback xmlns="">
          <p:pic>
            <p:nvPicPr>
              <p:cNvPr id="3" name="墨迹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96240" y="2847960"/>
                <a:ext cx="1908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墨迹 9"/>
              <p14:cNvContentPartPr/>
              <p14:nvPr/>
            </p14:nvContentPartPr>
            <p14:xfrm>
              <a:off x="3824280" y="4743360"/>
              <a:ext cx="360" cy="360"/>
            </p14:xfrm>
          </p:contentPart>
        </mc:Choice>
        <mc:Fallback xmlns="">
          <p:pic>
            <p:nvPicPr>
              <p:cNvPr id="10" name="墨迹 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814920" y="4734000"/>
                <a:ext cx="1908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" name="墨迹 11"/>
              <p14:cNvContentPartPr/>
              <p14:nvPr/>
            </p14:nvContentPartPr>
            <p14:xfrm>
              <a:off x="2809800" y="2738520"/>
              <a:ext cx="360" cy="360"/>
            </p14:xfrm>
          </p:contentPart>
        </mc:Choice>
        <mc:Fallback xmlns="">
          <p:pic>
            <p:nvPicPr>
              <p:cNvPr id="12" name="墨迹 1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800440" y="2729160"/>
                <a:ext cx="19080" cy="1908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文本框 4"/>
          <p:cNvSpPr txBox="1"/>
          <p:nvPr/>
        </p:nvSpPr>
        <p:spPr>
          <a:xfrm>
            <a:off x="892855" y="2457210"/>
            <a:ext cx="8379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</a:rPr>
              <a:t>Dual Sparse Attention Network For Session-based Recommendation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1674" y="75721"/>
            <a:ext cx="8772525" cy="203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376374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6051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032" y="1182455"/>
            <a:ext cx="6127547" cy="3074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16191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/>
              <a:t>Model  </a:t>
            </a:r>
            <a:r>
              <a:rPr lang="en-US" altLang="zh-CN" dirty="0" smtClean="0"/>
              <a:t>Architecture 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693" y="800573"/>
            <a:ext cx="3720443" cy="233641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4907" y="3315734"/>
            <a:ext cx="3652014" cy="123294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341" y="1893"/>
            <a:ext cx="4735703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709873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/>
              <a:t>Model  Architecture 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1475" y="819080"/>
            <a:ext cx="3196750" cy="28666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529" y="800579"/>
            <a:ext cx="3345517" cy="38883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2517" y="1149271"/>
            <a:ext cx="3045708" cy="469633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63502" y="1618904"/>
            <a:ext cx="2769814" cy="173942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21595" y="3403991"/>
            <a:ext cx="3367552" cy="26917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69235" y="3746626"/>
            <a:ext cx="3292032" cy="341048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39786" y="4128573"/>
            <a:ext cx="4150930" cy="33411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72000" y="4523117"/>
            <a:ext cx="3052583" cy="353616"/>
          </a:xfrm>
          <a:prstGeom prst="rect">
            <a:avLst/>
          </a:prstGeom>
        </p:spPr>
      </p:pic>
      <p:sp>
        <p:nvSpPr>
          <p:cNvPr id="21" name="矩形 20"/>
          <p:cNvSpPr/>
          <p:nvPr/>
        </p:nvSpPr>
        <p:spPr>
          <a:xfrm>
            <a:off x="343759" y="2337563"/>
            <a:ext cx="3296287" cy="23513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077503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 smtClean="0"/>
              <a:t>Experiment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529" y="800579"/>
            <a:ext cx="3345517" cy="388830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294529" y="800578"/>
            <a:ext cx="3074313" cy="15782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0108" y="1109066"/>
            <a:ext cx="3384562" cy="28401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0108" y="1668720"/>
            <a:ext cx="3406655" cy="24445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28860" y="2083182"/>
            <a:ext cx="723864" cy="26742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2724" y="2026988"/>
            <a:ext cx="1161512" cy="35182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91356" y="2593814"/>
            <a:ext cx="3533846" cy="62311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40046" y="3530699"/>
            <a:ext cx="3829480" cy="558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645172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 smtClean="0"/>
              <a:t>Experiment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321" y="681471"/>
            <a:ext cx="8284602" cy="210498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330" y="3273677"/>
            <a:ext cx="4043433" cy="121055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5771" y="2786451"/>
            <a:ext cx="1879998" cy="218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63035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 smtClean="0"/>
              <a:t>Experiment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289" y="711201"/>
            <a:ext cx="5177017" cy="204535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1289" y="2756555"/>
            <a:ext cx="5252644" cy="20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989052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2277836"/>
            <a:ext cx="9144000" cy="224971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3195987" y="2956066"/>
            <a:ext cx="2978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THANGKS! 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551" y="213784"/>
            <a:ext cx="1798876" cy="1798876"/>
          </a:xfrm>
          <a:prstGeom prst="ellipse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墨迹 1"/>
              <p14:cNvContentPartPr/>
              <p14:nvPr/>
            </p14:nvContentPartPr>
            <p14:xfrm>
              <a:off x="5557680" y="3090960"/>
              <a:ext cx="360" cy="360"/>
            </p14:xfrm>
          </p:contentPart>
        </mc:Choice>
        <mc:Fallback xmlns="">
          <p:pic>
            <p:nvPicPr>
              <p:cNvPr id="2" name="墨迹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48320" y="308160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82999414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2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第一PPT，www.1ppt.com">
  <a:themeElements>
    <a:clrScheme name="自定义 9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C4856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18497</TotalTime>
  <Words>35</Words>
  <Application>Microsoft Office PowerPoint</Application>
  <PresentationFormat>全屏显示(16:9)</PresentationFormat>
  <Paragraphs>13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等线</vt:lpstr>
      <vt:lpstr>等线 Light</vt:lpstr>
      <vt:lpstr>宋体</vt:lpstr>
      <vt:lpstr>微软雅黑</vt:lpstr>
      <vt:lpstr>Arial</vt:lpstr>
      <vt:lpstr>Calibri</vt:lpstr>
      <vt:lpstr>Calibri Light</vt:lpstr>
      <vt:lpstr>第一PPT，www.1ppt.com</vt:lpstr>
      <vt:lpstr>PowerPoint 演示文稿</vt:lpstr>
      <vt:lpstr>Motivation</vt:lpstr>
      <vt:lpstr>Model  Architecture </vt:lpstr>
      <vt:lpstr>Model  Architecture </vt:lpstr>
      <vt:lpstr>Experiment</vt:lpstr>
      <vt:lpstr>Experiment</vt:lpstr>
      <vt:lpstr>Experiment</vt:lpstr>
      <vt:lpstr>PowerPoint 演示文稿</vt:lpstr>
    </vt:vector>
  </TitlesOfParts>
  <Company>第一PPT，www.1ppt.com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知识竞赛</dc:title>
  <dc:creator>第一PPT</dc:creator>
  <cp:keywords>www.1ppt.com</cp:keywords>
  <cp:lastModifiedBy>Hasee</cp:lastModifiedBy>
  <cp:revision>389</cp:revision>
  <dcterms:created xsi:type="dcterms:W3CDTF">2016-12-25T02:27:54Z</dcterms:created>
  <dcterms:modified xsi:type="dcterms:W3CDTF">2021-03-30T14:27:42Z</dcterms:modified>
</cp:coreProperties>
</file>